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56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51216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869160"/>
            <a:ext cx="3205770" cy="158417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Чиботару Виорики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Валерьевны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40466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522998" cy="188918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Чиботару Виорика </a:t>
            </a:r>
            <a:r>
              <a:rPr lang="ru-RU" b="1" dirty="0" smtClean="0">
                <a:solidFill>
                  <a:srgbClr val="0070C0"/>
                </a:solidFill>
              </a:rPr>
              <a:t>Валерьевна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родилась 25.12.1994 </a:t>
            </a:r>
            <a:r>
              <a:rPr lang="ru-RU" dirty="0" smtClean="0">
                <a:solidFill>
                  <a:schemeClr val="tx1"/>
                </a:solidFill>
              </a:rPr>
              <a:t>года, </a:t>
            </a:r>
            <a:r>
              <a:rPr lang="ru-RU" dirty="0">
                <a:solidFill>
                  <a:schemeClr val="tx1"/>
                </a:solidFill>
              </a:rPr>
              <a:t>не замужем. </a:t>
            </a:r>
          </a:p>
        </p:txBody>
      </p:sp>
      <p:pic>
        <p:nvPicPr>
          <p:cNvPr id="1026" name="Picture 2" descr="C:\Users\Виорика\Desktop\nh1qWqGfg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56" y="1772817"/>
            <a:ext cx="2232248" cy="29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орика\Desktop\x_c7dab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48" y="1306672"/>
            <a:ext cx="3295848" cy="25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орика\Desktop\NI1MWIUH2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87275"/>
            <a:ext cx="2926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орика\Desktop\W3kjMG7Q7V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663"/>
            <a:ext cx="2941722" cy="35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иорика\Desktop\pjSj3dxK0r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85949"/>
            <a:ext cx="3600400" cy="18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66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IMG_1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1"/>
            <a:ext cx="2873624" cy="383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-603448"/>
            <a:ext cx="6777318" cy="17319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опыт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777\Desktop\IMG_1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2873624" cy="383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77\Desktop\IMG_18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52" y="1196751"/>
            <a:ext cx="2757685" cy="38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777\Desktop\IMG_1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29086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77\Desktop\IMG_1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8803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людей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3579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девиз: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Чтобы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дойти до цели, человеку нужно только одно. Идти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.» Оноре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 Бальзак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3074" name="Picture 2" descr="C:\Users\777\Desktop\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44824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777\Desktop\1288701754_black-rose-on-a-black-f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194421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иорика\Desktop\kpik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30963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орика\Desktop\fZJpP5oHB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7"/>
            <a:ext cx="5522913" cy="42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9"/>
            <a:ext cx="8229600" cy="22322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362</TotalTime>
  <Words>44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Портфолио</vt:lpstr>
      <vt:lpstr>Чиботару Виорика Валерьевна родилась 25.12.1994 года, не замужем. </vt:lpstr>
      <vt:lpstr>Жизненный опыт</vt:lpstr>
      <vt:lpstr>Достижения</vt:lpstr>
      <vt:lpstr>В мире людей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JuliA</dc:creator>
  <cp:lastModifiedBy>Виорика</cp:lastModifiedBy>
  <cp:revision>22</cp:revision>
  <dcterms:created xsi:type="dcterms:W3CDTF">2014-06-16T17:11:27Z</dcterms:created>
  <dcterms:modified xsi:type="dcterms:W3CDTF">2018-02-11T18:00:41Z</dcterms:modified>
</cp:coreProperties>
</file>